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23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19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4799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968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5438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560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388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05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08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57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07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3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98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37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36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6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E3391-2DFF-460A-B22A-CCA65F093AA7}" type="datetimeFigureOut">
              <a:rPr lang="en-GB" smtClean="0"/>
              <a:t>19/11/2013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FF083D-8896-42A9-82B3-99772BB66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14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schools/parents/cyber_bully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ldnet.com/resources/know-it-all-for-parents/kiafp-c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ldnet.com/resources/how-to-make-a-repor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Cyberbullying</a:t>
            </a:r>
            <a:br>
              <a:rPr lang="en-GB" dirty="0" smtClean="0"/>
            </a:br>
            <a:r>
              <a:rPr lang="en-GB" dirty="0" smtClean="0"/>
              <a:t>Advice and Support for Parents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Wednesday 20</a:t>
            </a:r>
            <a:r>
              <a:rPr lang="en-GB" baseline="30000" dirty="0" smtClean="0"/>
              <a:t>th</a:t>
            </a:r>
            <a:r>
              <a:rPr lang="en-GB" dirty="0" smtClean="0"/>
              <a:t> 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24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Visit our website and look at some of the links on the parents page</a:t>
            </a:r>
          </a:p>
          <a:p>
            <a:r>
              <a:rPr lang="en-GB" dirty="0" smtClean="0"/>
              <a:t>Talk to your child about cyberbullying</a:t>
            </a:r>
          </a:p>
          <a:p>
            <a:r>
              <a:rPr lang="en-GB" dirty="0" smtClean="0"/>
              <a:t>Make sure your child does not use a computer or a gaming system behind a closed door</a:t>
            </a:r>
          </a:p>
          <a:p>
            <a:r>
              <a:rPr lang="en-GB" dirty="0" smtClean="0"/>
              <a:t>Use the tips on the Know It All website</a:t>
            </a:r>
          </a:p>
        </p:txBody>
      </p:sp>
    </p:spTree>
    <p:extLst>
      <p:ext uri="{BB962C8B-B14F-4D97-AF65-F5344CB8AC3E}">
        <p14:creationId xmlns:p14="http://schemas.microsoft.com/office/powerpoint/2010/main" val="170329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Liz Cook – ICT and E Safety Lead – MSCB E Safety Trained</a:t>
            </a:r>
          </a:p>
          <a:p>
            <a:r>
              <a:rPr lang="en-GB" dirty="0" smtClean="0"/>
              <a:t>Rachel Fisher – Head of Pastoral Care – </a:t>
            </a:r>
          </a:p>
          <a:p>
            <a:r>
              <a:rPr lang="en-GB" dirty="0" smtClean="0"/>
              <a:t>Designated Person for Safeguarding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07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cyberbullying?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64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Cyberbullying is…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Sending threatening or nasty emails</a:t>
            </a:r>
          </a:p>
          <a:p>
            <a:r>
              <a:rPr lang="en-GB" dirty="0" smtClean="0"/>
              <a:t>Repeatedly posting unkind comments on social networking</a:t>
            </a:r>
          </a:p>
          <a:p>
            <a:r>
              <a:rPr lang="en-GB" dirty="0" smtClean="0"/>
              <a:t>Encouraging others to post unkind comments on social networking</a:t>
            </a:r>
          </a:p>
          <a:p>
            <a:r>
              <a:rPr lang="en-GB" dirty="0" smtClean="0"/>
              <a:t>Making prank phone calls or silent phone calls</a:t>
            </a:r>
          </a:p>
          <a:p>
            <a:r>
              <a:rPr lang="en-GB" dirty="0" smtClean="0"/>
              <a:t>Sending repeated threatening or unkind texts</a:t>
            </a:r>
          </a:p>
          <a:p>
            <a:r>
              <a:rPr lang="en-GB" dirty="0" smtClean="0"/>
              <a:t>Sending repeated anonymous texts</a:t>
            </a:r>
          </a:p>
          <a:p>
            <a:r>
              <a:rPr lang="en-GB" dirty="0" smtClean="0"/>
              <a:t>Making threats or inappropriate comments on a gaming network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32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 a parent what should I be looking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Your child becoming withdrawn or very quiet – although they may tell you that nothing is wrong.</a:t>
            </a:r>
            <a:endParaRPr lang="en-GB" dirty="0"/>
          </a:p>
          <a:p>
            <a:pPr lvl="0" fontAlgn="base"/>
            <a:r>
              <a:rPr lang="en-GB" dirty="0"/>
              <a:t>They are reluctant to go to school, or join in group activities.</a:t>
            </a:r>
          </a:p>
          <a:p>
            <a:pPr lvl="0" fontAlgn="base"/>
            <a:r>
              <a:rPr lang="en-GB" dirty="0"/>
              <a:t>There is a noticeable change in their mood and behaviour.</a:t>
            </a:r>
          </a:p>
          <a:p>
            <a:pPr lvl="0" fontAlgn="base"/>
            <a:r>
              <a:rPr lang="en-GB" dirty="0"/>
              <a:t>The child and appears generally more isolated than previously from the rest of </a:t>
            </a:r>
            <a:r>
              <a:rPr lang="en-GB" dirty="0" smtClean="0"/>
              <a:t>the class</a:t>
            </a:r>
            <a:r>
              <a:rPr lang="en-GB" dirty="0"/>
              <a:t>.</a:t>
            </a:r>
          </a:p>
          <a:p>
            <a:pPr lvl="0" fontAlgn="base"/>
            <a:r>
              <a:rPr lang="en-GB" dirty="0"/>
              <a:t>There is a decline in their performance and participation in school work.</a:t>
            </a:r>
          </a:p>
          <a:p>
            <a:r>
              <a:rPr lang="en-GB" dirty="0" smtClean="0"/>
              <a:t>They hide their computer or mobile screen from you.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889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Cyberbullying – a short film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http://www.bbc.co.uk/schools/parents/cyber_bullying/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504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should I do to protect my child from cyberbullying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http://www.childnet.com/resources/know-it-all-for-parents/kiafp-cd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0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can I report cyberbullying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school</a:t>
            </a:r>
          </a:p>
          <a:p>
            <a:r>
              <a:rPr lang="en-GB" dirty="0" smtClean="0"/>
              <a:t>To the different sites where it may be happening: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http://www.childnet.com/resources/how-to-make-a-report</a:t>
            </a:r>
            <a:r>
              <a:rPr lang="en-GB" dirty="0" smtClean="0"/>
              <a:t> </a:t>
            </a:r>
          </a:p>
          <a:p>
            <a:r>
              <a:rPr lang="en-GB" dirty="0" smtClean="0"/>
              <a:t>To CEOP</a:t>
            </a:r>
          </a:p>
          <a:p>
            <a:r>
              <a:rPr lang="en-GB" dirty="0" smtClean="0"/>
              <a:t>To the police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85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we doing in school?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Talking to the children about cyberbullying and what to do if it happens to them</a:t>
            </a:r>
          </a:p>
          <a:p>
            <a:r>
              <a:rPr lang="en-GB" dirty="0" smtClean="0"/>
              <a:t>Creating an anti-cyberbullying charter in KS2 to share with the whole school</a:t>
            </a:r>
          </a:p>
          <a:p>
            <a:r>
              <a:rPr lang="en-GB" dirty="0" smtClean="0"/>
              <a:t>Encouraging the children to talk to us if they are worried about cyberbullying – or that a friend is being cyberbullied</a:t>
            </a:r>
          </a:p>
          <a:p>
            <a:r>
              <a:rPr lang="en-GB" dirty="0" smtClean="0"/>
              <a:t>Teaching the children about ways that they can report abuse on the internet including the CEOP button</a:t>
            </a:r>
          </a:p>
          <a:p>
            <a:r>
              <a:rPr lang="en-GB" dirty="0" smtClean="0"/>
              <a:t>Using the STOP programme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7590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352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Cyberbullying Advice and Support for Parents</vt:lpstr>
      <vt:lpstr>Introductions</vt:lpstr>
      <vt:lpstr>What is cyberbullying?</vt:lpstr>
      <vt:lpstr>Cyberbullying is…</vt:lpstr>
      <vt:lpstr>As a parent what should I be looking for?</vt:lpstr>
      <vt:lpstr>Cyberbullying – a short film</vt:lpstr>
      <vt:lpstr>What should I do to protect my child from cyberbullying</vt:lpstr>
      <vt:lpstr>Where can I report cyberbullying</vt:lpstr>
      <vt:lpstr>What are we doing in school?</vt:lpstr>
      <vt:lpstr>What to do now?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Cyberbullying Advice and Support for Parents</dc:title>
  <dc:creator>Liz</dc:creator>
  <cp:lastModifiedBy>Liz</cp:lastModifiedBy>
  <cp:revision>6</cp:revision>
  <dcterms:created xsi:type="dcterms:W3CDTF">2013-11-19T16:13:27Z</dcterms:created>
  <dcterms:modified xsi:type="dcterms:W3CDTF">2013-11-19T16:58:57Z</dcterms:modified>
</cp:coreProperties>
</file>