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4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7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assoon Infant Md" panose="02000603050000020003" charset="0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39" autoAdjust="0"/>
  </p:normalViewPr>
  <p:slideViewPr>
    <p:cSldViewPr showGuides="1">
      <p:cViewPr varScale="1">
        <p:scale>
          <a:sx n="66" d="100"/>
          <a:sy n="66" d="100"/>
        </p:scale>
        <p:origin x="-9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6FB7-BA84-40E0-8007-D75FE682E2B6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EF4B-9EFF-40F6-BD9B-3806E9F9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F998-DE8B-42C9-99D6-FDFF92623A1D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02B0-0FF8-4DDC-BC47-D2F2FB558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49A0-4E5D-47B8-9A69-531882DA6D3E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CCB0-EC10-4140-AE1F-3D7F8F38F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08CF-768B-4467-ABF1-1D83FF84B0A3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CE7-DE71-4819-8A09-73F8F20E7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29F-3236-4FC6-82F2-6F2650658A4A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2932-E3A6-494E-B0DD-64A6B0465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2EC4-E8EF-40BD-8237-F83D489B8663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6857-D762-4019-9EB2-E50BADEED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12FB-22A2-491D-BB5B-8B3EF6525E54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DDD0-9351-442B-A6AB-11E20E046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BFFA-723B-4236-A83E-3919426BC434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492F-F1BD-43D2-9C43-113B57CAE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CE9F-2459-4677-AB4C-6730B67C4E77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26CF-4819-410E-9345-5F645D509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971B-B55F-49BE-87E9-F08DBF79497B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C82B-32C8-4F91-8C89-0A054CE21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A2C9-5C21-459B-BA42-323B42DF3C5B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0902-C996-4238-B363-F5F6F91A0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65DDD-E2C4-44A6-98E9-27CD5BDDA7CC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2E7BFC-7A9E-4F67-A7B1-461043953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908175" y="4149725"/>
            <a:ext cx="107299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0" dirty="0">
                <a:latin typeface="Sassoon Infant Md" panose="02000603050000020003" pitchFamily="50" charset="0"/>
              </a:rPr>
              <a:t>pat a dog</a:t>
            </a: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2813"/>
            <a:ext cx="280828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pots and pans 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08113"/>
            <a:ext cx="47529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57238" y="3500438"/>
            <a:ext cx="1072991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pack a pen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in a bag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08025"/>
            <a:ext cx="28082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to huff and puff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96950"/>
            <a:ext cx="41084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1188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3656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run to the den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8082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258888"/>
            <a:ext cx="34623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3656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rats on a sack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28713"/>
            <a:ext cx="23828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02150"/>
            <a:ext cx="10729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get to the top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5274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3383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tin can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6488"/>
            <a:ext cx="23558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socks on a mat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341438"/>
            <a:ext cx="3959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03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dad and nan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7925"/>
            <a:ext cx="36004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run in the sun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36663"/>
            <a:ext cx="34496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pin on a map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233488"/>
            <a:ext cx="3990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1955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red rug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89138"/>
            <a:ext cx="56737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4213" y="4441825"/>
            <a:ext cx="10729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no lid on the pan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9288"/>
            <a:ext cx="533876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2625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duck and a hen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31958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37063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on top of the rock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956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doll in a cot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60450"/>
            <a:ext cx="21177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815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hug and a kiss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968375"/>
            <a:ext cx="19272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0510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hot hob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4032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cat on a bed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58950"/>
            <a:ext cx="3457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go to the log hut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0988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001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mugs and cups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71600"/>
            <a:ext cx="35417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cats and dogs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19163"/>
            <a:ext cx="35274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4000500"/>
            <a:ext cx="1072832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a cat and a big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fat rat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68375"/>
            <a:ext cx="28082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3556000"/>
            <a:ext cx="10728326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an egg in 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egg cup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908050"/>
            <a:ext cx="13731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111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sit back to back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76388"/>
            <a:ext cx="4464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985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cap on a peg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03350"/>
            <a:ext cx="41306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3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2785816"/>
            <a:ext cx="5395428" cy="1286367"/>
          </a:xfrm>
          <a:prstGeom prst="rect">
            <a:avLst/>
          </a:prstGeom>
        </p:spPr>
      </p:pic>
    </p:spTree>
  </p:cSld>
  <p:clrMapOvr>
    <a:masterClrMapping/>
  </p:clrMapOvr>
  <p:transition advTm="21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227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 in a hat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09650"/>
            <a:ext cx="23876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get off the bus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7275"/>
            <a:ext cx="27336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kid in a cap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79488"/>
            <a:ext cx="1371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19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bag of nuts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77913"/>
            <a:ext cx="29606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37063"/>
            <a:ext cx="10729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pup in the mud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6338"/>
            <a:ext cx="374491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7637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sad man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49363"/>
            <a:ext cx="33877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142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MGLAdmin</cp:lastModifiedBy>
  <cp:revision>208</cp:revision>
  <dcterms:created xsi:type="dcterms:W3CDTF">2012-11-21T10:26:22Z</dcterms:created>
  <dcterms:modified xsi:type="dcterms:W3CDTF">2020-11-02T17:40:12Z</dcterms:modified>
</cp:coreProperties>
</file>